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15"/>
  </p:notesMasterIdLst>
  <p:handoutMasterIdLst>
    <p:handoutMasterId r:id="rId16"/>
  </p:handoutMasterIdLst>
  <p:sldIdLst>
    <p:sldId id="256" r:id="rId3"/>
    <p:sldId id="284" r:id="rId4"/>
    <p:sldId id="288" r:id="rId5"/>
    <p:sldId id="289" r:id="rId6"/>
    <p:sldId id="292" r:id="rId7"/>
    <p:sldId id="291" r:id="rId8"/>
    <p:sldId id="293" r:id="rId9"/>
    <p:sldId id="294" r:id="rId10"/>
    <p:sldId id="295" r:id="rId11"/>
    <p:sldId id="296" r:id="rId12"/>
    <p:sldId id="297" r:id="rId13"/>
    <p:sldId id="298" r:id="rId14"/>
  </p:sldIdLst>
  <p:sldSz cx="9144000" cy="6858000" type="screen4x3"/>
  <p:notesSz cx="6797675" cy="9926638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C8FF"/>
    <a:srgbClr val="244894"/>
    <a:srgbClr val="0066FF"/>
    <a:srgbClr val="D0D2A6"/>
    <a:srgbClr val="C3C690"/>
    <a:srgbClr val="DBE00C"/>
    <a:srgbClr val="FBFCC6"/>
    <a:srgbClr val="EFE7D3"/>
    <a:srgbClr val="DBD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5" autoAdjust="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1706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5" tIns="46051" rIns="92095" bIns="46051" numCol="1" anchor="t" anchorCtr="0" compatLnSpc="1">
            <a:prstTxWarp prst="textNoShape">
              <a:avLst/>
            </a:prstTxWarp>
          </a:bodyPr>
          <a:lstStyle>
            <a:lvl1pPr algn="l" defTabSz="920750">
              <a:defRPr sz="1200"/>
            </a:lvl1pPr>
          </a:lstStyle>
          <a:p>
            <a:endParaRPr lang="it-IT" alt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5" tIns="46051" rIns="92095" bIns="46051" numCol="1" anchor="t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endParaRPr lang="it-IT" alt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831"/>
            <a:ext cx="2944813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5" tIns="46051" rIns="92095" bIns="46051" numCol="1" anchor="b" anchorCtr="0" compatLnSpc="1">
            <a:prstTxWarp prst="textNoShape">
              <a:avLst/>
            </a:prstTxWarp>
          </a:bodyPr>
          <a:lstStyle>
            <a:lvl1pPr algn="l" defTabSz="920750">
              <a:defRPr sz="1200"/>
            </a:lvl1pPr>
          </a:lstStyle>
          <a:p>
            <a:endParaRPr lang="it-IT" alt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9831"/>
            <a:ext cx="2944812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5" tIns="46051" rIns="92095" bIns="46051" numCol="1" anchor="b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fld id="{C156F981-3CB6-418B-AA1B-B462C6C51F19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3133541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5" tIns="46051" rIns="92095" bIns="46051" numCol="1" anchor="t" anchorCtr="0" compatLnSpc="1">
            <a:prstTxWarp prst="textNoShape">
              <a:avLst/>
            </a:prstTxWarp>
          </a:bodyPr>
          <a:lstStyle>
            <a:lvl1pPr algn="l" defTabSz="920750">
              <a:defRPr sz="1200"/>
            </a:lvl1pPr>
          </a:lstStyle>
          <a:p>
            <a:endParaRPr lang="it-IT" alt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5" tIns="46051" rIns="92095" bIns="46051" numCol="1" anchor="t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endParaRPr lang="it-IT" alt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5710"/>
            <a:ext cx="4984750" cy="446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5" tIns="46051" rIns="92095" bIns="460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de-DE" smtClean="0"/>
              <a:t>Fare clic per modificare gli stili del testo dello schema</a:t>
            </a:r>
          </a:p>
          <a:p>
            <a:pPr lvl="1"/>
            <a:r>
              <a:rPr lang="it-IT" altLang="de-DE" smtClean="0"/>
              <a:t>Secondo livello</a:t>
            </a:r>
          </a:p>
          <a:p>
            <a:pPr lvl="2"/>
            <a:r>
              <a:rPr lang="it-IT" altLang="de-DE" smtClean="0"/>
              <a:t>Terzo livello</a:t>
            </a:r>
          </a:p>
          <a:p>
            <a:pPr lvl="3"/>
            <a:r>
              <a:rPr lang="it-IT" altLang="de-DE" smtClean="0"/>
              <a:t>Quarto livello</a:t>
            </a:r>
          </a:p>
          <a:p>
            <a:pPr lvl="4"/>
            <a:r>
              <a:rPr lang="it-IT" altLang="de-DE" smtClean="0"/>
              <a:t>Quinto livello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831"/>
            <a:ext cx="2944813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5" tIns="46051" rIns="92095" bIns="46051" numCol="1" anchor="b" anchorCtr="0" compatLnSpc="1">
            <a:prstTxWarp prst="textNoShape">
              <a:avLst/>
            </a:prstTxWarp>
          </a:bodyPr>
          <a:lstStyle>
            <a:lvl1pPr algn="l" defTabSz="920750">
              <a:defRPr sz="1200"/>
            </a:lvl1pPr>
          </a:lstStyle>
          <a:p>
            <a:endParaRPr lang="it-IT" alt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831"/>
            <a:ext cx="2944812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5" tIns="46051" rIns="92095" bIns="46051" numCol="1" anchor="b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fld id="{0846E41A-E2C2-4263-AE5A-61CBB72323B7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1027832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5" name="Rectangle 69"/>
          <p:cNvSpPr>
            <a:spLocks noChangeArrowheads="1"/>
          </p:cNvSpPr>
          <p:nvPr/>
        </p:nvSpPr>
        <p:spPr bwMode="auto">
          <a:xfrm>
            <a:off x="4195763" y="271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4168" name="Rectangle 72"/>
          <p:cNvSpPr>
            <a:spLocks noChangeArrowheads="1"/>
          </p:cNvSpPr>
          <p:nvPr/>
        </p:nvSpPr>
        <p:spPr bwMode="auto">
          <a:xfrm>
            <a:off x="290513" y="2659063"/>
            <a:ext cx="8853487" cy="4203700"/>
          </a:xfrm>
          <a:prstGeom prst="rect">
            <a:avLst/>
          </a:prstGeom>
          <a:solidFill>
            <a:srgbClr val="24489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4800">
              <a:solidFill>
                <a:srgbClr val="244894"/>
              </a:solidFill>
            </a:endParaRPr>
          </a:p>
        </p:txBody>
      </p:sp>
      <p:pic>
        <p:nvPicPr>
          <p:cNvPr id="4169" name="Picture 73" descr="Streif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063"/>
            <a:ext cx="2905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0" name="Picture 74" descr="HM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73063"/>
            <a:ext cx="638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71" name="Text Box 75"/>
          <p:cNvSpPr txBox="1">
            <a:spLocks noChangeArrowheads="1"/>
          </p:cNvSpPr>
          <p:nvPr/>
        </p:nvSpPr>
        <p:spPr bwMode="auto">
          <a:xfrm>
            <a:off x="533400" y="296863"/>
            <a:ext cx="389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de-DE" altLang="de-DE" sz="1200" b="1" dirty="0">
                <a:solidFill>
                  <a:srgbClr val="244894"/>
                </a:solidFill>
                <a:latin typeface="Arial" charset="0"/>
              </a:rPr>
              <a:t>Hessisches Ministerium für Umwelt, </a:t>
            </a:r>
            <a:r>
              <a:rPr lang="de-DE" altLang="de-DE" sz="1200" b="1" dirty="0" smtClean="0">
                <a:solidFill>
                  <a:srgbClr val="244894"/>
                </a:solidFill>
                <a:latin typeface="Arial" charset="0"/>
              </a:rPr>
              <a:t>Klimaschutz,</a:t>
            </a:r>
            <a:endParaRPr lang="de-DE" altLang="de-DE" sz="1200" b="1" dirty="0">
              <a:solidFill>
                <a:srgbClr val="244894"/>
              </a:solidFill>
              <a:latin typeface="Arial" charset="0"/>
            </a:endParaRPr>
          </a:p>
          <a:p>
            <a:pPr algn="l"/>
            <a:r>
              <a:rPr lang="de-DE" altLang="de-DE" sz="1200" b="1" dirty="0">
                <a:solidFill>
                  <a:srgbClr val="244894"/>
                </a:solidFill>
                <a:latin typeface="Arial" charset="0"/>
              </a:rPr>
              <a:t>Landwirtschaft und Verbraucherschutz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24600"/>
            <a:ext cx="29400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altLang="de-DE" dirty="0" smtClean="0"/>
              <a:t>Wiesbaden,</a:t>
            </a:r>
          </a:p>
          <a:p>
            <a:r>
              <a:rPr lang="de-DE" altLang="de-DE" dirty="0" smtClean="0"/>
              <a:t>30. September 2011</a:t>
            </a:r>
            <a:endParaRPr lang="de-DE" altLang="de-DE" dirty="0"/>
          </a:p>
        </p:txBody>
      </p:sp>
      <p:sp>
        <p:nvSpPr>
          <p:cNvPr id="4175" name="Rectangle 79"/>
          <p:cNvSpPr>
            <a:spLocks noGrp="1" noChangeArrowheads="1"/>
          </p:cNvSpPr>
          <p:nvPr>
            <p:ph type="ctrTitle" sz="quarter"/>
          </p:nvPr>
        </p:nvSpPr>
        <p:spPr>
          <a:xfrm>
            <a:off x="539750" y="1773238"/>
            <a:ext cx="7772400" cy="679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 dirty="0" smtClean="0"/>
              <a:t>Einzeiliger oder zweizeiliger Präsentationstitel</a:t>
            </a:r>
            <a:br>
              <a:rPr lang="de-DE" altLang="de-DE" noProof="0" dirty="0" smtClean="0"/>
            </a:br>
            <a:endParaRPr lang="de-DE" altLang="de-DE" noProof="0" dirty="0" smtClean="0"/>
          </a:p>
        </p:txBody>
      </p:sp>
      <p:sp>
        <p:nvSpPr>
          <p:cNvPr id="4176" name="Rectangle 8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9750" y="3213100"/>
            <a:ext cx="6400800" cy="15113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DE" noProof="0" smtClean="0"/>
              <a:t>Untertitel der Präsentation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619" y="5285838"/>
            <a:ext cx="1296144" cy="1296144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2286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44CC481-AFAA-423A-833D-BDCBFB7F5763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17122287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5048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1989138"/>
            <a:ext cx="8229600" cy="42481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2286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69ED06-0B95-49DC-9986-CFE3F0447CB9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182270832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40513" y="836613"/>
            <a:ext cx="2057400" cy="540067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836613"/>
            <a:ext cx="6019800" cy="5400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2286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2320AC-B978-462D-A180-00B8EB721148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290917860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67FF-56BF-4FDE-A865-174939FEF93D}" type="datetimeFigureOut">
              <a:rPr lang="de-DE" smtClean="0"/>
              <a:pPr/>
              <a:t>08.12.2015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5674-A94F-4C28-BFC1-49CBDDB8B3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07196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67FF-56BF-4FDE-A865-174939FEF93D}" type="datetimeFigureOut">
              <a:rPr lang="de-DE" smtClean="0"/>
              <a:pPr/>
              <a:t>08.12.2015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5674-A94F-4C28-BFC1-49CBDDB8B3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94492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67FF-56BF-4FDE-A865-174939FEF93D}" type="datetimeFigureOut">
              <a:rPr lang="de-DE" smtClean="0"/>
              <a:pPr/>
              <a:t>08.12.2015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5674-A94F-4C28-BFC1-49CBDDB8B3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67793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67FF-56BF-4FDE-A865-174939FEF93D}" type="datetimeFigureOut">
              <a:rPr lang="de-DE" smtClean="0"/>
              <a:pPr/>
              <a:t>08.12.2015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5674-A94F-4C28-BFC1-49CBDDB8B3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928700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67FF-56BF-4FDE-A865-174939FEF93D}" type="datetimeFigureOut">
              <a:rPr lang="de-DE" smtClean="0"/>
              <a:pPr/>
              <a:t>08.12.2015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5674-A94F-4C28-BFC1-49CBDDB8B3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155546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67FF-56BF-4FDE-A865-174939FEF93D}" type="datetimeFigureOut">
              <a:rPr lang="de-DE" smtClean="0"/>
              <a:pPr/>
              <a:t>08.12.2015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5674-A94F-4C28-BFC1-49CBDDB8B3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59101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67FF-56BF-4FDE-A865-174939FEF93D}" type="datetimeFigureOut">
              <a:rPr lang="de-DE" smtClean="0"/>
              <a:pPr/>
              <a:t>08.12.2015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5674-A94F-4C28-BFC1-49CBDDB8B3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319439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43063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67FF-56BF-4FDE-A865-174939FEF93D}" type="datetimeFigureOut">
              <a:rPr lang="de-DE" smtClean="0"/>
              <a:pPr/>
              <a:t>08.12.2015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5674-A94F-4C28-BFC1-49CBDDB8B3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62527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67FF-56BF-4FDE-A865-174939FEF93D}" type="datetimeFigureOut">
              <a:rPr lang="de-DE" smtClean="0"/>
              <a:pPr/>
              <a:t>08.12.2015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5674-A94F-4C28-BFC1-49CBDDB8B3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529834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67FF-56BF-4FDE-A865-174939FEF93D}" type="datetimeFigureOut">
              <a:rPr lang="de-DE" smtClean="0"/>
              <a:pPr/>
              <a:t>08.12.2015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5674-A94F-4C28-BFC1-49CBDDB8B3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450072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67FF-56BF-4FDE-A865-174939FEF93D}" type="datetimeFigureOut">
              <a:rPr lang="de-DE" smtClean="0"/>
              <a:pPr/>
              <a:t>08.12.2015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5674-A94F-4C28-BFC1-49CBDDB8B3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929541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67FF-56BF-4FDE-A865-174939FEF93D}" type="datetimeFigureOut">
              <a:rPr lang="de-DE" smtClean="0"/>
              <a:pPr/>
              <a:t>08.12.2015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5674-A94F-4C28-BFC1-49CBDDB8B3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36166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2286000" cy="304800"/>
          </a:xfrm>
          <a:prstGeom prst="rect">
            <a:avLst/>
          </a:prstGeom>
        </p:spPr>
        <p:txBody>
          <a:bodyPr/>
          <a:lstStyle/>
          <a:p>
            <a:fld id="{82973DF8-B6C1-49D1-AFC3-98F24270AE7D}" type="slidenum">
              <a:rPr lang="it-IT" altLang="de-DE" smtClean="0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136909158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2286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CA4567-E8CB-40E3-B97D-E888044824EF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208285209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5048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42481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42481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2286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FA47F2-F2CA-4D91-9D48-E422A3BF62A0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8846253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2286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FEDB17E-D493-4FBD-9E0B-0765AABF14BF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142461166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5048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2286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CAAB55-5613-4865-B5FA-E37B6C4278A8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227687580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2286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D05FA35-D7D5-4664-B57E-69CD7565C811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139750412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2286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A898F89-49EF-4E3E-88F1-7F70F1CD940E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203468096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403860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3600450" y="3052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auto">
          <a:xfrm>
            <a:off x="4195763" y="271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1076" name="Picture 52" descr="Streife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063"/>
            <a:ext cx="2905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8" name="Text Box 54"/>
          <p:cNvSpPr txBox="1">
            <a:spLocks noChangeArrowheads="1"/>
          </p:cNvSpPr>
          <p:nvPr/>
        </p:nvSpPr>
        <p:spPr bwMode="auto">
          <a:xfrm>
            <a:off x="533400" y="296863"/>
            <a:ext cx="56229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de-DE" altLang="de-DE" sz="1000" b="1" dirty="0">
                <a:solidFill>
                  <a:srgbClr val="244894"/>
                </a:solidFill>
                <a:latin typeface="Arial" charset="0"/>
              </a:rPr>
              <a:t>Hessisches Ministerium für Umwelt, </a:t>
            </a:r>
            <a:r>
              <a:rPr lang="de-DE" altLang="de-DE" sz="1000" b="1" dirty="0" smtClean="0">
                <a:solidFill>
                  <a:srgbClr val="244894"/>
                </a:solidFill>
                <a:latin typeface="Arial" charset="0"/>
              </a:rPr>
              <a:t>Klimaschutz, </a:t>
            </a:r>
            <a:r>
              <a:rPr lang="de-DE" altLang="de-DE" sz="1000" b="1" dirty="0">
                <a:solidFill>
                  <a:srgbClr val="244894"/>
                </a:solidFill>
                <a:latin typeface="Arial" charset="0"/>
              </a:rPr>
              <a:t>Landwirtschaft und Verbraucherschutz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05264"/>
            <a:ext cx="889942" cy="8899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9pPr>
    </p:titleStyle>
    <p:bodyStyle>
      <a:lvl1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>
          <a:solidFill>
            <a:srgbClr val="3333CC"/>
          </a:solidFill>
          <a:latin typeface="+mn-lt"/>
          <a:ea typeface="+mn-ea"/>
          <a:cs typeface="+mn-cs"/>
        </a:defRPr>
      </a:lvl1pPr>
      <a:lvl2pPr marL="857250" indent="-28575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har char="–"/>
        <a:defRPr>
          <a:solidFill>
            <a:srgbClr val="3333CC"/>
          </a:solidFill>
          <a:latin typeface="+mn-lt"/>
        </a:defRPr>
      </a:lvl2pPr>
      <a:lvl3pPr marL="1276350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har char="•"/>
        <a:defRPr>
          <a:solidFill>
            <a:srgbClr val="3333CC"/>
          </a:solidFill>
          <a:latin typeface="+mn-lt"/>
        </a:defRPr>
      </a:lvl3pPr>
      <a:lvl4pPr marL="1695450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har char="–"/>
        <a:defRPr sz="1600">
          <a:solidFill>
            <a:srgbClr val="3333CC"/>
          </a:solidFill>
          <a:latin typeface="+mn-lt"/>
        </a:defRPr>
      </a:lvl4pPr>
      <a:lvl5pPr marL="2114550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har char="»"/>
        <a:defRPr sz="1600">
          <a:solidFill>
            <a:srgbClr val="3333CC"/>
          </a:solidFill>
          <a:latin typeface="+mn-lt"/>
        </a:defRPr>
      </a:lvl5pPr>
      <a:lvl6pPr marL="2571750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har char="»"/>
        <a:defRPr sz="1600">
          <a:solidFill>
            <a:srgbClr val="3333CC"/>
          </a:solidFill>
          <a:latin typeface="+mn-lt"/>
        </a:defRPr>
      </a:lvl6pPr>
      <a:lvl7pPr marL="3028950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har char="»"/>
        <a:defRPr sz="1600">
          <a:solidFill>
            <a:srgbClr val="3333CC"/>
          </a:solidFill>
          <a:latin typeface="+mn-lt"/>
        </a:defRPr>
      </a:lvl7pPr>
      <a:lvl8pPr marL="3486150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har char="»"/>
        <a:defRPr sz="1600">
          <a:solidFill>
            <a:srgbClr val="3333CC"/>
          </a:solidFill>
          <a:latin typeface="+mn-lt"/>
        </a:defRPr>
      </a:lvl8pPr>
      <a:lvl9pPr marL="3943350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har char="»"/>
        <a:defRPr sz="1600">
          <a:solidFill>
            <a:srgbClr val="3333CC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B67FF-56BF-4FDE-A865-174939FEF93D}" type="datetimeFigureOut">
              <a:rPr lang="de-DE" smtClean="0"/>
              <a:pPr/>
              <a:t>08.12.2015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F5674-A94F-4C28-BFC1-49CBDDB8B3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55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02" name="Text Box 162"/>
          <p:cNvSpPr txBox="1">
            <a:spLocks noChangeArrowheads="1"/>
          </p:cNvSpPr>
          <p:nvPr/>
        </p:nvSpPr>
        <p:spPr bwMode="auto">
          <a:xfrm>
            <a:off x="611188" y="3090863"/>
            <a:ext cx="56653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2800" b="1" dirty="0" smtClean="0">
                <a:solidFill>
                  <a:schemeClr val="bg1"/>
                </a:solidFill>
                <a:latin typeface="Arial" charset="0"/>
              </a:rPr>
              <a:t>Hinweise zu „Suche in Themen“</a:t>
            </a:r>
            <a:endParaRPr lang="de-DE" altLang="de-DE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7204" name="Text Box 164"/>
          <p:cNvSpPr txBox="1">
            <a:spLocks noChangeArrowheads="1"/>
          </p:cNvSpPr>
          <p:nvPr/>
        </p:nvSpPr>
        <p:spPr bwMode="auto">
          <a:xfrm>
            <a:off x="611188" y="1989138"/>
            <a:ext cx="63289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2800" b="1" dirty="0" smtClean="0">
                <a:solidFill>
                  <a:srgbClr val="244894"/>
                </a:solidFill>
                <a:latin typeface="Arial" charset="0"/>
              </a:rPr>
              <a:t>Der „neue“ WRRL-Viewer in Hessen</a:t>
            </a:r>
            <a:endParaRPr lang="de-DE" altLang="de-DE" sz="2800" b="1" dirty="0">
              <a:solidFill>
                <a:srgbClr val="244894"/>
              </a:solidFill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539552" y="5805264"/>
            <a:ext cx="316445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r>
              <a:rPr lang="de-DE" altLang="de-DE" dirty="0" smtClean="0"/>
              <a:t>Ulrich Kaiser, HMUKLV</a:t>
            </a:r>
          </a:p>
          <a:p>
            <a:r>
              <a:rPr lang="de-DE" altLang="de-DE" dirty="0" smtClean="0"/>
              <a:t>Informationsveranstaltung zum WRRL-Viewer</a:t>
            </a:r>
            <a:br>
              <a:rPr lang="de-DE" altLang="de-DE" dirty="0" smtClean="0"/>
            </a:br>
            <a:r>
              <a:rPr lang="de-DE" altLang="de-DE" dirty="0" smtClean="0"/>
              <a:t>in Wiesbaden</a:t>
            </a:r>
          </a:p>
          <a:p>
            <a:r>
              <a:rPr lang="de-DE" altLang="de-DE" dirty="0" smtClean="0"/>
              <a:t>11. Dezember 2015</a:t>
            </a:r>
            <a:endParaRPr lang="de-DE" alt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64"/>
          <p:cNvSpPr txBox="1">
            <a:spLocks noChangeArrowheads="1"/>
          </p:cNvSpPr>
          <p:nvPr/>
        </p:nvSpPr>
        <p:spPr bwMode="auto">
          <a:xfrm>
            <a:off x="388610" y="836712"/>
            <a:ext cx="7565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b="1" dirty="0" smtClean="0">
                <a:solidFill>
                  <a:srgbClr val="244894"/>
                </a:solidFill>
                <a:latin typeface="Arial" charset="0"/>
              </a:rPr>
              <a:t>Werkzeuge – Suche in Themen „WRRL-Gewässer“</a:t>
            </a:r>
            <a:endParaRPr lang="de-DE" altLang="de-DE" b="1" dirty="0">
              <a:solidFill>
                <a:srgbClr val="244894"/>
              </a:solidFill>
              <a:latin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68402" y="4437112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Das Dateiformat CSV steht für englisch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Comma-separated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(seltener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Character-separated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[1]) und beschreibt den Aufbau einer Textdatei zur Speicherung oder zum Austausch einfach strukturierter Daten. Die Dateinamenserweiterung lautet .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csv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5" y="1315039"/>
            <a:ext cx="8647112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uppieren 6"/>
          <p:cNvGrpSpPr/>
          <p:nvPr/>
        </p:nvGrpSpPr>
        <p:grpSpPr>
          <a:xfrm rot="20483722">
            <a:off x="606429" y="1410099"/>
            <a:ext cx="790247" cy="548680"/>
            <a:chOff x="5724128" y="620688"/>
            <a:chExt cx="790247" cy="548680"/>
          </a:xfrm>
        </p:grpSpPr>
        <p:sp>
          <p:nvSpPr>
            <p:cNvPr id="8" name="Pfeil nach rechts 7"/>
            <p:cNvSpPr/>
            <p:nvPr/>
          </p:nvSpPr>
          <p:spPr bwMode="auto">
            <a:xfrm rot="10800000">
              <a:off x="5724128" y="620688"/>
              <a:ext cx="747332" cy="54868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5739804" y="699233"/>
              <a:ext cx="7745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800" b="1" kern="0" dirty="0" smtClean="0">
                  <a:solidFill>
                    <a:schemeClr val="bg1"/>
                  </a:solidFill>
                  <a:latin typeface="+mn-lt"/>
                </a:rPr>
                <a:t>Maus</a:t>
              </a:r>
              <a:endParaRPr lang="de-DE" sz="1800" b="1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4567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25" y="1298377"/>
            <a:ext cx="8618537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164"/>
          <p:cNvSpPr txBox="1">
            <a:spLocks noChangeArrowheads="1"/>
          </p:cNvSpPr>
          <p:nvPr/>
        </p:nvSpPr>
        <p:spPr bwMode="auto">
          <a:xfrm>
            <a:off x="388610" y="836712"/>
            <a:ext cx="7565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b="1" dirty="0" smtClean="0">
                <a:solidFill>
                  <a:srgbClr val="244894"/>
                </a:solidFill>
                <a:latin typeface="Arial" charset="0"/>
              </a:rPr>
              <a:t>Werkzeuge – Suche in Themen „WRRL-Gewässer“</a:t>
            </a:r>
            <a:endParaRPr lang="de-DE" altLang="de-DE" b="1" dirty="0">
              <a:solidFill>
                <a:srgbClr val="244894"/>
              </a:solidFill>
              <a:latin typeface="Arial" charset="0"/>
            </a:endParaRPr>
          </a:p>
        </p:txBody>
      </p:sp>
      <p:grpSp>
        <p:nvGrpSpPr>
          <p:cNvPr id="7" name="Gruppieren 6"/>
          <p:cNvGrpSpPr/>
          <p:nvPr/>
        </p:nvGrpSpPr>
        <p:grpSpPr>
          <a:xfrm rot="20483722">
            <a:off x="853789" y="1384004"/>
            <a:ext cx="790247" cy="548680"/>
            <a:chOff x="5724128" y="620688"/>
            <a:chExt cx="790247" cy="548680"/>
          </a:xfrm>
        </p:grpSpPr>
        <p:sp>
          <p:nvSpPr>
            <p:cNvPr id="8" name="Pfeil nach rechts 7"/>
            <p:cNvSpPr/>
            <p:nvPr/>
          </p:nvSpPr>
          <p:spPr bwMode="auto">
            <a:xfrm rot="10800000">
              <a:off x="5724128" y="620688"/>
              <a:ext cx="747332" cy="54868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5739804" y="699233"/>
              <a:ext cx="7745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800" b="1" kern="0" dirty="0" smtClean="0">
                  <a:solidFill>
                    <a:schemeClr val="bg1"/>
                  </a:solidFill>
                  <a:latin typeface="+mn-lt"/>
                </a:rPr>
                <a:t>Maus</a:t>
              </a:r>
              <a:endParaRPr lang="de-DE" sz="1800" b="1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8645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64"/>
          <p:cNvSpPr txBox="1">
            <a:spLocks noChangeArrowheads="1"/>
          </p:cNvSpPr>
          <p:nvPr/>
        </p:nvSpPr>
        <p:spPr bwMode="auto">
          <a:xfrm>
            <a:off x="388610" y="836712"/>
            <a:ext cx="7565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b="1" dirty="0" smtClean="0">
                <a:solidFill>
                  <a:srgbClr val="244894"/>
                </a:solidFill>
                <a:latin typeface="Arial" charset="0"/>
              </a:rPr>
              <a:t>Werkzeuge – Suche in Themen „WRRL-Gewässer“</a:t>
            </a:r>
            <a:endParaRPr lang="de-DE" altLang="de-DE" b="1" dirty="0">
              <a:solidFill>
                <a:srgbClr val="244894"/>
              </a:solidFill>
              <a:latin typeface="Arial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78" y="1412776"/>
            <a:ext cx="8225470" cy="535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pieren 10"/>
          <p:cNvGrpSpPr/>
          <p:nvPr/>
        </p:nvGrpSpPr>
        <p:grpSpPr>
          <a:xfrm rot="7831857">
            <a:off x="4649676" y="2608838"/>
            <a:ext cx="747332" cy="548680"/>
            <a:chOff x="5724128" y="620688"/>
            <a:chExt cx="747332" cy="548680"/>
          </a:xfrm>
        </p:grpSpPr>
        <p:sp>
          <p:nvSpPr>
            <p:cNvPr id="12" name="Pfeil nach rechts 11"/>
            <p:cNvSpPr/>
            <p:nvPr/>
          </p:nvSpPr>
          <p:spPr bwMode="auto">
            <a:xfrm rot="10800000">
              <a:off x="5724128" y="620688"/>
              <a:ext cx="747332" cy="54868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6034724" y="699233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de-DE" sz="18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4" name="Gruppieren 13"/>
          <p:cNvGrpSpPr/>
          <p:nvPr/>
        </p:nvGrpSpPr>
        <p:grpSpPr>
          <a:xfrm rot="20483722">
            <a:off x="6008150" y="4541990"/>
            <a:ext cx="747332" cy="548680"/>
            <a:chOff x="5724128" y="620688"/>
            <a:chExt cx="747332" cy="548680"/>
          </a:xfrm>
        </p:grpSpPr>
        <p:sp>
          <p:nvSpPr>
            <p:cNvPr id="15" name="Pfeil nach rechts 14"/>
            <p:cNvSpPr/>
            <p:nvPr/>
          </p:nvSpPr>
          <p:spPr bwMode="auto">
            <a:xfrm rot="10800000">
              <a:off x="5724128" y="620688"/>
              <a:ext cx="747332" cy="54868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6" name="Rechteck 15"/>
            <p:cNvSpPr/>
            <p:nvPr/>
          </p:nvSpPr>
          <p:spPr>
            <a:xfrm>
              <a:off x="6034724" y="699233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de-DE" sz="1800" b="1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7394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09874"/>
            <a:ext cx="3148561" cy="526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164"/>
          <p:cNvSpPr txBox="1">
            <a:spLocks noChangeArrowheads="1"/>
          </p:cNvSpPr>
          <p:nvPr/>
        </p:nvSpPr>
        <p:spPr bwMode="auto">
          <a:xfrm>
            <a:off x="388610" y="836712"/>
            <a:ext cx="46915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b="1" dirty="0" smtClean="0">
                <a:solidFill>
                  <a:srgbClr val="244894"/>
                </a:solidFill>
                <a:latin typeface="Arial" charset="0"/>
              </a:rPr>
              <a:t>Werkzeuge – Suche in Themen</a:t>
            </a:r>
            <a:endParaRPr lang="de-DE" altLang="de-DE" b="1" dirty="0">
              <a:solidFill>
                <a:srgbClr val="244894"/>
              </a:solidFill>
              <a:latin typeface="Arial" charset="0"/>
            </a:endParaRPr>
          </a:p>
        </p:txBody>
      </p:sp>
      <p:grpSp>
        <p:nvGrpSpPr>
          <p:cNvPr id="9" name="Gruppieren 8"/>
          <p:cNvGrpSpPr/>
          <p:nvPr/>
        </p:nvGrpSpPr>
        <p:grpSpPr>
          <a:xfrm rot="2859422">
            <a:off x="4288890" y="4848519"/>
            <a:ext cx="771010" cy="548680"/>
            <a:chOff x="5724128" y="620688"/>
            <a:chExt cx="771010" cy="548680"/>
          </a:xfrm>
        </p:grpSpPr>
        <p:sp>
          <p:nvSpPr>
            <p:cNvPr id="10" name="Pfeil nach rechts 9"/>
            <p:cNvSpPr/>
            <p:nvPr/>
          </p:nvSpPr>
          <p:spPr bwMode="auto">
            <a:xfrm rot="10800000">
              <a:off x="5724128" y="620688"/>
              <a:ext cx="747332" cy="54868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5759039" y="699233"/>
              <a:ext cx="7360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800" b="1" kern="0" dirty="0" smtClean="0">
                  <a:solidFill>
                    <a:schemeClr val="bg1"/>
                  </a:solidFill>
                  <a:latin typeface="+mn-lt"/>
                </a:rPr>
                <a:t>Klick</a:t>
              </a:r>
              <a:endParaRPr lang="de-DE" sz="1800" b="1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6157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4"/>
          <p:cNvSpPr txBox="1">
            <a:spLocks noChangeArrowheads="1"/>
          </p:cNvSpPr>
          <p:nvPr/>
        </p:nvSpPr>
        <p:spPr bwMode="auto">
          <a:xfrm>
            <a:off x="388610" y="836712"/>
            <a:ext cx="46915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b="1" dirty="0" smtClean="0">
                <a:solidFill>
                  <a:srgbClr val="244894"/>
                </a:solidFill>
                <a:latin typeface="Arial" charset="0"/>
              </a:rPr>
              <a:t>Werkzeuge – Suche in Themen</a:t>
            </a:r>
            <a:endParaRPr lang="de-DE" altLang="de-DE" b="1" dirty="0">
              <a:solidFill>
                <a:srgbClr val="244894"/>
              </a:solidFill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96952"/>
            <a:ext cx="26098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638"/>
            <a:ext cx="24288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59163"/>
            <a:ext cx="2438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24288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749" y="5084809"/>
            <a:ext cx="24479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0" y="4005064"/>
            <a:ext cx="24288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Gerade Verbindung 3"/>
          <p:cNvCxnSpPr>
            <a:endCxn id="20" idx="0"/>
          </p:cNvCxnSpPr>
          <p:nvPr/>
        </p:nvCxnSpPr>
        <p:spPr bwMode="auto">
          <a:xfrm>
            <a:off x="3968351" y="4110794"/>
            <a:ext cx="444500" cy="8551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hteck 5"/>
          <p:cNvSpPr/>
          <p:nvPr/>
        </p:nvSpPr>
        <p:spPr bwMode="auto">
          <a:xfrm>
            <a:off x="323528" y="3861048"/>
            <a:ext cx="2526204" cy="1714129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1259632" y="1349786"/>
            <a:ext cx="2526204" cy="1433368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5315423" y="1069024"/>
            <a:ext cx="2526204" cy="1714129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6107511" y="3458901"/>
            <a:ext cx="2526204" cy="1714129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3149749" y="4965931"/>
            <a:ext cx="2526204" cy="1714129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22" name="Gerade Verbindung 21"/>
          <p:cNvCxnSpPr>
            <a:endCxn id="19" idx="1"/>
          </p:cNvCxnSpPr>
          <p:nvPr/>
        </p:nvCxnSpPr>
        <p:spPr bwMode="auto">
          <a:xfrm>
            <a:off x="4058607" y="3925843"/>
            <a:ext cx="2048904" cy="39012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23"/>
          <p:cNvCxnSpPr>
            <a:endCxn id="6" idx="3"/>
          </p:cNvCxnSpPr>
          <p:nvPr/>
        </p:nvCxnSpPr>
        <p:spPr bwMode="auto">
          <a:xfrm flipH="1">
            <a:off x="2849732" y="4325338"/>
            <a:ext cx="267843" cy="3927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25"/>
          <p:cNvCxnSpPr>
            <a:stCxn id="17" idx="2"/>
          </p:cNvCxnSpPr>
          <p:nvPr/>
        </p:nvCxnSpPr>
        <p:spPr bwMode="auto">
          <a:xfrm>
            <a:off x="2522734" y="2783154"/>
            <a:ext cx="657966" cy="68797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27"/>
          <p:cNvCxnSpPr>
            <a:endCxn id="18" idx="2"/>
          </p:cNvCxnSpPr>
          <p:nvPr/>
        </p:nvCxnSpPr>
        <p:spPr bwMode="auto">
          <a:xfrm flipV="1">
            <a:off x="4076362" y="2783153"/>
            <a:ext cx="2502163" cy="94738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21489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734" y="2238662"/>
            <a:ext cx="280987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164"/>
          <p:cNvSpPr txBox="1">
            <a:spLocks noChangeArrowheads="1"/>
          </p:cNvSpPr>
          <p:nvPr/>
        </p:nvSpPr>
        <p:spPr bwMode="auto">
          <a:xfrm>
            <a:off x="388610" y="836712"/>
            <a:ext cx="88799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b="1" dirty="0" smtClean="0">
                <a:solidFill>
                  <a:srgbClr val="244894"/>
                </a:solidFill>
                <a:latin typeface="Arial" charset="0"/>
              </a:rPr>
              <a:t>Werkzeuge – Suche in Themen „Kreis, Gemeinde, Adresse“</a:t>
            </a:r>
            <a:endParaRPr lang="de-DE" altLang="de-DE" b="1" dirty="0">
              <a:solidFill>
                <a:srgbClr val="244894"/>
              </a:solidFill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2664569" y="3356992"/>
            <a:ext cx="2526204" cy="2232248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grpSp>
        <p:nvGrpSpPr>
          <p:cNvPr id="21" name="Gruppieren 20"/>
          <p:cNvGrpSpPr/>
          <p:nvPr/>
        </p:nvGrpSpPr>
        <p:grpSpPr>
          <a:xfrm rot="2859422">
            <a:off x="3712826" y="4370045"/>
            <a:ext cx="771010" cy="548680"/>
            <a:chOff x="5724128" y="620688"/>
            <a:chExt cx="771010" cy="548680"/>
          </a:xfrm>
        </p:grpSpPr>
        <p:sp>
          <p:nvSpPr>
            <p:cNvPr id="23" name="Pfeil nach rechts 22"/>
            <p:cNvSpPr/>
            <p:nvPr/>
          </p:nvSpPr>
          <p:spPr bwMode="auto">
            <a:xfrm rot="10800000">
              <a:off x="5724128" y="620688"/>
              <a:ext cx="747332" cy="54868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5" name="Rechteck 24"/>
            <p:cNvSpPr/>
            <p:nvPr/>
          </p:nvSpPr>
          <p:spPr>
            <a:xfrm>
              <a:off x="5759039" y="699233"/>
              <a:ext cx="7360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800" b="1" kern="0" dirty="0" smtClean="0">
                  <a:solidFill>
                    <a:schemeClr val="bg1"/>
                  </a:solidFill>
                  <a:latin typeface="+mn-lt"/>
                </a:rPr>
                <a:t>Klick</a:t>
              </a:r>
              <a:endParaRPr lang="de-DE" sz="1800" b="1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2551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4"/>
          <p:cNvSpPr txBox="1">
            <a:spLocks noChangeArrowheads="1"/>
          </p:cNvSpPr>
          <p:nvPr/>
        </p:nvSpPr>
        <p:spPr bwMode="auto">
          <a:xfrm>
            <a:off x="388610" y="836712"/>
            <a:ext cx="88799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b="1" dirty="0" smtClean="0">
                <a:solidFill>
                  <a:srgbClr val="244894"/>
                </a:solidFill>
                <a:latin typeface="Arial" charset="0"/>
              </a:rPr>
              <a:t>Werkzeuge – Suche in Themen „Kreis, Gemeinde, Adresse“</a:t>
            </a:r>
            <a:endParaRPr lang="de-DE" altLang="de-DE" b="1" dirty="0">
              <a:solidFill>
                <a:srgbClr val="244894"/>
              </a:solidFill>
              <a:latin typeface="Arial" charset="0"/>
            </a:endParaRPr>
          </a:p>
        </p:txBody>
      </p:sp>
      <p:grpSp>
        <p:nvGrpSpPr>
          <p:cNvPr id="21" name="Gruppieren 20"/>
          <p:cNvGrpSpPr/>
          <p:nvPr/>
        </p:nvGrpSpPr>
        <p:grpSpPr>
          <a:xfrm rot="2859422">
            <a:off x="3712826" y="4370045"/>
            <a:ext cx="771010" cy="548680"/>
            <a:chOff x="5724128" y="620688"/>
            <a:chExt cx="771010" cy="548680"/>
          </a:xfrm>
        </p:grpSpPr>
        <p:sp>
          <p:nvSpPr>
            <p:cNvPr id="23" name="Pfeil nach rechts 22"/>
            <p:cNvSpPr/>
            <p:nvPr/>
          </p:nvSpPr>
          <p:spPr bwMode="auto">
            <a:xfrm rot="10800000">
              <a:off x="5724128" y="620688"/>
              <a:ext cx="747332" cy="54868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5" name="Rechteck 24"/>
            <p:cNvSpPr/>
            <p:nvPr/>
          </p:nvSpPr>
          <p:spPr>
            <a:xfrm>
              <a:off x="5759039" y="699233"/>
              <a:ext cx="7360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800" b="1" kern="0" dirty="0" smtClean="0">
                  <a:solidFill>
                    <a:schemeClr val="bg1"/>
                  </a:solidFill>
                  <a:latin typeface="+mn-lt"/>
                </a:rPr>
                <a:t>Klick</a:t>
              </a:r>
              <a:endParaRPr lang="de-DE" sz="18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76872"/>
            <a:ext cx="273367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16"/>
          <p:cNvSpPr/>
          <p:nvPr/>
        </p:nvSpPr>
        <p:spPr bwMode="auto">
          <a:xfrm>
            <a:off x="2947543" y="3429000"/>
            <a:ext cx="2526204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grpSp>
        <p:nvGrpSpPr>
          <p:cNvPr id="9" name="Gruppieren 8"/>
          <p:cNvGrpSpPr/>
          <p:nvPr/>
        </p:nvGrpSpPr>
        <p:grpSpPr>
          <a:xfrm rot="2859422">
            <a:off x="3500813" y="4461327"/>
            <a:ext cx="771010" cy="548680"/>
            <a:chOff x="5724128" y="620688"/>
            <a:chExt cx="771010" cy="548680"/>
          </a:xfrm>
        </p:grpSpPr>
        <p:sp>
          <p:nvSpPr>
            <p:cNvPr id="10" name="Pfeil nach rechts 9"/>
            <p:cNvSpPr/>
            <p:nvPr/>
          </p:nvSpPr>
          <p:spPr bwMode="auto">
            <a:xfrm rot="10800000">
              <a:off x="5724128" y="620688"/>
              <a:ext cx="747332" cy="54868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5759039" y="699233"/>
              <a:ext cx="7360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800" b="1" kern="0" dirty="0" smtClean="0">
                  <a:solidFill>
                    <a:schemeClr val="bg1"/>
                  </a:solidFill>
                  <a:latin typeface="+mn-lt"/>
                </a:rPr>
                <a:t>Klick</a:t>
              </a:r>
              <a:endParaRPr lang="de-DE" sz="1800" b="1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9213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4"/>
          <p:cNvSpPr txBox="1">
            <a:spLocks noChangeArrowheads="1"/>
          </p:cNvSpPr>
          <p:nvPr/>
        </p:nvSpPr>
        <p:spPr bwMode="auto">
          <a:xfrm>
            <a:off x="388610" y="836712"/>
            <a:ext cx="88799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b="1" dirty="0" smtClean="0">
                <a:solidFill>
                  <a:srgbClr val="244894"/>
                </a:solidFill>
                <a:latin typeface="Arial" charset="0"/>
              </a:rPr>
              <a:t>Werkzeuge – Suche in Themen „Kreis, Gemeinde, Adresse“</a:t>
            </a:r>
            <a:endParaRPr lang="de-DE" altLang="de-DE" b="1" dirty="0">
              <a:solidFill>
                <a:srgbClr val="244894"/>
              </a:solidFill>
              <a:latin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06" y="1298376"/>
            <a:ext cx="8268829" cy="508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136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071" y="2348880"/>
            <a:ext cx="27432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64"/>
          <p:cNvSpPr txBox="1">
            <a:spLocks noChangeArrowheads="1"/>
          </p:cNvSpPr>
          <p:nvPr/>
        </p:nvSpPr>
        <p:spPr bwMode="auto">
          <a:xfrm>
            <a:off x="388610" y="836712"/>
            <a:ext cx="7565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b="1" dirty="0" smtClean="0">
                <a:solidFill>
                  <a:srgbClr val="244894"/>
                </a:solidFill>
                <a:latin typeface="Arial" charset="0"/>
              </a:rPr>
              <a:t>Werkzeuge – Suche in Themen „WRRL-Gewässer“</a:t>
            </a:r>
            <a:endParaRPr lang="de-DE" altLang="de-DE" b="1" dirty="0">
              <a:solidFill>
                <a:srgbClr val="244894"/>
              </a:solidFill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2664569" y="3356992"/>
            <a:ext cx="2526204" cy="2232248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grpSp>
        <p:nvGrpSpPr>
          <p:cNvPr id="21" name="Gruppieren 20"/>
          <p:cNvGrpSpPr/>
          <p:nvPr/>
        </p:nvGrpSpPr>
        <p:grpSpPr>
          <a:xfrm rot="2859422">
            <a:off x="3242417" y="4868018"/>
            <a:ext cx="771010" cy="548680"/>
            <a:chOff x="5724128" y="620688"/>
            <a:chExt cx="771010" cy="548680"/>
          </a:xfrm>
        </p:grpSpPr>
        <p:sp>
          <p:nvSpPr>
            <p:cNvPr id="23" name="Pfeil nach rechts 22"/>
            <p:cNvSpPr/>
            <p:nvPr/>
          </p:nvSpPr>
          <p:spPr bwMode="auto">
            <a:xfrm rot="10800000">
              <a:off x="5724128" y="620688"/>
              <a:ext cx="747332" cy="54868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5" name="Rechteck 24"/>
            <p:cNvSpPr/>
            <p:nvPr/>
          </p:nvSpPr>
          <p:spPr>
            <a:xfrm>
              <a:off x="5759039" y="699233"/>
              <a:ext cx="7360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800" b="1" kern="0" dirty="0" smtClean="0">
                  <a:solidFill>
                    <a:schemeClr val="bg1"/>
                  </a:solidFill>
                  <a:latin typeface="+mn-lt"/>
                </a:rPr>
                <a:t>Klick</a:t>
              </a:r>
              <a:endParaRPr lang="de-DE" sz="1800" b="1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7638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09" y="1412776"/>
            <a:ext cx="8024921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uppieren 20"/>
          <p:cNvGrpSpPr/>
          <p:nvPr/>
        </p:nvGrpSpPr>
        <p:grpSpPr>
          <a:xfrm rot="2859422">
            <a:off x="2782339" y="5712616"/>
            <a:ext cx="771010" cy="548680"/>
            <a:chOff x="5724128" y="620688"/>
            <a:chExt cx="771010" cy="548680"/>
          </a:xfrm>
        </p:grpSpPr>
        <p:sp>
          <p:nvSpPr>
            <p:cNvPr id="23" name="Pfeil nach rechts 22"/>
            <p:cNvSpPr/>
            <p:nvPr/>
          </p:nvSpPr>
          <p:spPr bwMode="auto">
            <a:xfrm rot="10800000">
              <a:off x="5724128" y="620688"/>
              <a:ext cx="747332" cy="54868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5" name="Rechteck 24"/>
            <p:cNvSpPr/>
            <p:nvPr/>
          </p:nvSpPr>
          <p:spPr>
            <a:xfrm>
              <a:off x="5759039" y="699233"/>
              <a:ext cx="7360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800" b="1" kern="0" dirty="0" smtClean="0">
                  <a:solidFill>
                    <a:schemeClr val="bg1"/>
                  </a:solidFill>
                  <a:latin typeface="+mn-lt"/>
                </a:rPr>
                <a:t>Klick</a:t>
              </a:r>
              <a:endParaRPr lang="de-DE" sz="18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" name="Ellipse 1"/>
          <p:cNvSpPr/>
          <p:nvPr/>
        </p:nvSpPr>
        <p:spPr bwMode="auto">
          <a:xfrm>
            <a:off x="2483768" y="4365104"/>
            <a:ext cx="1368152" cy="36004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Text Box 164"/>
          <p:cNvSpPr txBox="1">
            <a:spLocks noChangeArrowheads="1"/>
          </p:cNvSpPr>
          <p:nvPr/>
        </p:nvSpPr>
        <p:spPr bwMode="auto">
          <a:xfrm>
            <a:off x="388610" y="836712"/>
            <a:ext cx="7565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b="1" dirty="0" smtClean="0">
                <a:solidFill>
                  <a:srgbClr val="244894"/>
                </a:solidFill>
                <a:latin typeface="Arial" charset="0"/>
              </a:rPr>
              <a:t>Werkzeuge – Suche in Themen „WRRL-Gewässer“</a:t>
            </a:r>
            <a:endParaRPr lang="de-DE" altLang="de-DE" b="1" dirty="0">
              <a:solidFill>
                <a:srgbClr val="244894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896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64"/>
          <p:cNvSpPr txBox="1">
            <a:spLocks noChangeArrowheads="1"/>
          </p:cNvSpPr>
          <p:nvPr/>
        </p:nvSpPr>
        <p:spPr bwMode="auto">
          <a:xfrm>
            <a:off x="388610" y="836712"/>
            <a:ext cx="7565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b="1" dirty="0" smtClean="0">
                <a:solidFill>
                  <a:srgbClr val="244894"/>
                </a:solidFill>
                <a:latin typeface="Arial" charset="0"/>
              </a:rPr>
              <a:t>Werkzeuge – Suche in Themen „WRRL-Gewässer“</a:t>
            </a:r>
            <a:endParaRPr lang="de-DE" altLang="de-DE" b="1" dirty="0">
              <a:solidFill>
                <a:srgbClr val="244894"/>
              </a:solidFill>
              <a:latin typeface="Arial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0" y="1298377"/>
            <a:ext cx="8581070" cy="421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494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usvorlage_Weber_neu">
  <a:themeElements>
    <a:clrScheme name="Hausvorlage_Weber_ne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ausvorlage_Weber_ne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Hausvorlage_Weber_ne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usvorlage_Weber_neu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usvorlage_Weber_neu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usvorlage_Weber_neu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usvorlage_Weber_neu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usvorlage_Weber_neu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usvorlage_Weber_neu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Hausvorlage_Weber_neu</Template>
  <TotalTime>0</TotalTime>
  <Words>157</Words>
  <Application>Microsoft Office PowerPoint</Application>
  <PresentationFormat>Bildschirmpräsentation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4" baseType="lpstr">
      <vt:lpstr>Hausvorlage_Weber_neu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HMULV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weberba</dc:creator>
  <cp:lastModifiedBy>Kaiser, Ulrich (HMUELV)</cp:lastModifiedBy>
  <cp:revision>74</cp:revision>
  <cp:lastPrinted>2015-11-30T16:50:46Z</cp:lastPrinted>
  <dcterms:created xsi:type="dcterms:W3CDTF">2010-01-18T14:42:26Z</dcterms:created>
  <dcterms:modified xsi:type="dcterms:W3CDTF">2015-12-08T09:18:41Z</dcterms:modified>
</cp:coreProperties>
</file>